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2F913F-9137-4FD3-8F7C-A91B2912A1D2}">
  <a:tblStyle styleId="{FA2F913F-9137-4FD3-8F7C-A91B2912A1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5C30CC-9555-4159-8FA7-01CE9B998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6"/>
    <p:restoredTop sz="84099"/>
  </p:normalViewPr>
  <p:slideViewPr>
    <p:cSldViewPr snapToGrid="0">
      <p:cViewPr varScale="1">
        <p:scale>
          <a:sx n="234" d="100"/>
          <a:sy n="234" d="100"/>
        </p:scale>
        <p:origin x="11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675</Words>
  <Application>Microsoft Macintosh PowerPoint</Application>
  <PresentationFormat>On-screen Show (16:9)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Public Sans</vt:lpstr>
      <vt:lpstr>Arial</vt:lpstr>
      <vt:lpstr>Simple Dark</vt:lpstr>
      <vt:lpstr>Overview for Accessibility Community Meeting</vt:lpstr>
      <vt:lpstr>Agenda </vt:lpstr>
      <vt:lpstr>IT Accessibility Policy Framework Background </vt:lpstr>
      <vt:lpstr>Accessibility Policy Framework Development Process </vt:lpstr>
      <vt:lpstr>Accessibility Policy Framework Assessment Criteria (1 of 2)</vt:lpstr>
      <vt:lpstr>Internal GSA Analysis: Assessment Criteria (2 of 2)</vt:lpstr>
      <vt:lpstr>Internal GSA Analysis: The Accessibility Need/Engagement Matrix</vt:lpstr>
      <vt:lpstr>Vision for the Framework</vt:lpstr>
      <vt:lpstr>IT Accessibility Policy Framework Process Initial Milestones</vt:lpstr>
      <vt:lpstr>Next Steps for Accessibility Policy Framework Development</vt:lpstr>
      <vt:lpstr>Policy Framework Walkthrough on Section508.gov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Accessibility Policy Framework - Overview for Accessibility Community Meeting</dc:title>
  <dc:subject/>
  <dc:creator/>
  <cp:keywords/>
  <dc:description/>
  <cp:lastModifiedBy>Michael Horton</cp:lastModifiedBy>
  <cp:revision>16</cp:revision>
  <dcterms:modified xsi:type="dcterms:W3CDTF">2024-02-20T15:30:35Z</dcterms:modified>
  <cp:category/>
</cp:coreProperties>
</file>