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3"/>
    <p:restoredTop sz="86395"/>
  </p:normalViewPr>
  <p:slideViewPr>
    <p:cSldViewPr snapToGrid="0">
      <p:cViewPr varScale="1">
        <p:scale>
          <a:sx n="57" d="100"/>
          <a:sy n="57" d="100"/>
        </p:scale>
        <p:origin x="72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theme/theme1.xml><?xml version="1.0" encoding="utf-8"?>
<a:theme xmlns:a="http://schemas.openxmlformats.org/drawingml/2006/main" name="Light - Plain">
  <a:themeElements>
    <a:clrScheme name="Access Board">
      <a:dk1>
        <a:srgbClr val="000000"/>
      </a:dk1>
      <a:lt1>
        <a:srgbClr val="FFFFFF"/>
      </a:lt1>
      <a:dk2>
        <a:srgbClr val="162E51"/>
      </a:dk2>
      <a:lt2>
        <a:srgbClr val="CEDDF2"/>
      </a:lt2>
      <a:accent1>
        <a:srgbClr val="8A181A"/>
      </a:accent1>
      <a:accent2>
        <a:srgbClr val="F9DFE0"/>
      </a:accent2>
      <a:accent3>
        <a:srgbClr val="A5A5A5"/>
      </a:accent3>
      <a:accent4>
        <a:srgbClr val="B31F23"/>
      </a:accent4>
      <a:accent5>
        <a:srgbClr val="5B9BD5"/>
      </a:accent5>
      <a:accent6>
        <a:srgbClr val="C2DFFD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1260</Words>
  <Application>Microsoft Office PowerPoint</Application>
  <PresentationFormat>Widescreen</PresentationFormat>
  <Paragraphs>121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Noto Sans Symbols</vt:lpstr>
      <vt:lpstr>Verdana</vt:lpstr>
      <vt:lpstr>Calibri</vt:lpstr>
      <vt:lpstr>Courier New</vt:lpstr>
      <vt:lpstr>Arial</vt:lpstr>
      <vt:lpstr>Public Sans</vt:lpstr>
      <vt:lpstr>Open Sans</vt:lpstr>
      <vt:lpstr>Light - Plain</vt:lpstr>
      <vt:lpstr>Introduction to the Accessibility Requirements Tool (ART)</vt:lpstr>
      <vt:lpstr>Today’s Agenda</vt:lpstr>
      <vt:lpstr>What is Section 508?</vt:lpstr>
      <vt:lpstr>Why Accessibility Matters</vt:lpstr>
      <vt:lpstr>Your Role In Section 508 Requirements </vt:lpstr>
      <vt:lpstr>ART Enhancements &amp; Demo</vt:lpstr>
      <vt:lpstr>What is ART?</vt:lpstr>
      <vt:lpstr>ART Enhancements</vt:lpstr>
      <vt:lpstr>ART Demo</vt:lpstr>
      <vt:lpstr>Incorporating Feedback</vt:lpstr>
      <vt:lpstr>Questions?</vt:lpstr>
      <vt:lpstr>CSUN Sessions and Presentation Files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Accessibility Requirements Tool (ART) - CSUN Assistive technology Conference, March 2024</dc:title>
  <dc:subject/>
  <dc:creator>Government-wide IT Accessibility Program at the General Services Administration</dc:creator>
  <cp:keywords/>
  <dc:description/>
  <cp:lastModifiedBy>MichaelDHorton</cp:lastModifiedBy>
  <cp:revision>8</cp:revision>
  <dcterms:created xsi:type="dcterms:W3CDTF">2022-08-30T12:32:18Z</dcterms:created>
  <dcterms:modified xsi:type="dcterms:W3CDTF">2024-03-21T15:02:01Z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