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E48F4-131A-4D96-993C-5B8C0FE6D072}" v="19" dt="2022-04-19T16:22:15.155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kins Angela" userId="7e749373-0ae8-4377-82b0-f4616138593a" providerId="ADAL" clId="{39ADE122-D793-433C-B3B9-1E4090B3B644}"/>
    <pc:docChg chg="modSld">
      <pc:chgData name="Watkins Angela" userId="7e749373-0ae8-4377-82b0-f4616138593a" providerId="ADAL" clId="{39ADE122-D793-433C-B3B9-1E4090B3B644}" dt="2019-12-05T19:38:57.364" v="3" actId="962"/>
      <pc:docMkLst>
        <pc:docMk/>
      </pc:docMkLst>
      <pc:sldChg chg="modSp">
        <pc:chgData name="Watkins Angela" userId="7e749373-0ae8-4377-82b0-f4616138593a" providerId="ADAL" clId="{39ADE122-D793-433C-B3B9-1E4090B3B644}" dt="2019-12-05T19:38:57.364" v="3" actId="962"/>
        <pc:sldMkLst>
          <pc:docMk/>
          <pc:sldMk cId="1984467135" sldId="269"/>
        </pc:sldMkLst>
        <pc:spChg chg="mod">
          <ac:chgData name="Watkins Angela" userId="7e749373-0ae8-4377-82b0-f4616138593a" providerId="ADAL" clId="{39ADE122-D793-433C-B3B9-1E4090B3B644}" dt="2019-12-05T19:38:32.873" v="0" actId="962"/>
          <ac:spMkLst>
            <pc:docMk/>
            <pc:sldMk cId="1984467135" sldId="269"/>
            <ac:spMk id="2" creationId="{7325F972-1BD7-46EA-BBB8-FFAD4521AD5E}"/>
          </ac:spMkLst>
        </pc:spChg>
        <pc:spChg chg="mod">
          <ac:chgData name="Watkins Angela" userId="7e749373-0ae8-4377-82b0-f4616138593a" providerId="ADAL" clId="{39ADE122-D793-433C-B3B9-1E4090B3B644}" dt="2019-12-05T19:38:57.364" v="3" actId="962"/>
          <ac:spMkLst>
            <pc:docMk/>
            <pc:sldMk cId="1984467135" sldId="269"/>
            <ac:spMk id="4" creationId="{CB8C907E-B181-42AD-8D4F-9EB1E26A907B}"/>
          </ac:spMkLst>
        </pc:spChg>
        <pc:spChg chg="mod">
          <ac:chgData name="Watkins Angela" userId="7e749373-0ae8-4377-82b0-f4616138593a" providerId="ADAL" clId="{39ADE122-D793-433C-B3B9-1E4090B3B644}" dt="2019-12-05T19:38:46.676" v="2" actId="962"/>
          <ac:spMkLst>
            <pc:docMk/>
            <pc:sldMk cId="1984467135" sldId="269"/>
            <ac:spMk id="5" creationId="{F72CC4E8-7CF8-41BB-8247-C1903A8FB7E9}"/>
          </ac:spMkLst>
        </pc:spChg>
      </pc:sldChg>
    </pc:docChg>
  </pc:docChgLst>
  <pc:docChgLst>
    <pc:chgData name="Watkins Angela" userId="7e749373-0ae8-4377-82b0-f4616138593a" providerId="ADAL" clId="{135E48F4-131A-4D96-993C-5B8C0FE6D072}"/>
    <pc:docChg chg="undo redo custSel addSld delSld modSld sldOrd addSection delSection modSection">
      <pc:chgData name="Watkins Angela" userId="7e749373-0ae8-4377-82b0-f4616138593a" providerId="ADAL" clId="{135E48F4-131A-4D96-993C-5B8C0FE6D072}" dt="2022-04-19T16:24:57.241" v="2962" actId="20577"/>
      <pc:docMkLst>
        <pc:docMk/>
      </pc:docMkLst>
      <pc:sldChg chg="modSp mod modTransition modNotesTx">
        <pc:chgData name="Watkins Angela" userId="7e749373-0ae8-4377-82b0-f4616138593a" providerId="ADAL" clId="{135E48F4-131A-4D96-993C-5B8C0FE6D072}" dt="2022-04-19T15:46:54.370" v="2704"/>
        <pc:sldMkLst>
          <pc:docMk/>
          <pc:sldMk cId="1984467135" sldId="269"/>
        </pc:sldMkLst>
        <pc:spChg chg="mod">
          <ac:chgData name="Watkins Angela" userId="7e749373-0ae8-4377-82b0-f4616138593a" providerId="ADAL" clId="{135E48F4-131A-4D96-993C-5B8C0FE6D072}" dt="2022-04-19T12:33:27.448" v="78" actId="20577"/>
          <ac:spMkLst>
            <pc:docMk/>
            <pc:sldMk cId="1984467135" sldId="269"/>
            <ac:spMk id="2" creationId="{7325F972-1BD7-46EA-BBB8-FFAD4521AD5E}"/>
          </ac:spMkLst>
        </pc:spChg>
        <pc:spChg chg="mod">
          <ac:chgData name="Watkins Angela" userId="7e749373-0ae8-4377-82b0-f4616138593a" providerId="ADAL" clId="{135E48F4-131A-4D96-993C-5B8C0FE6D072}" dt="2022-04-19T15:46:51.926" v="2703" actId="20577"/>
          <ac:spMkLst>
            <pc:docMk/>
            <pc:sldMk cId="1984467135" sldId="269"/>
            <ac:spMk id="4" creationId="{CB8C907E-B181-42AD-8D4F-9EB1E26A907B}"/>
          </ac:spMkLst>
        </pc:spChg>
        <pc:spChg chg="mod">
          <ac:chgData name="Watkins Angela" userId="7e749373-0ae8-4377-82b0-f4616138593a" providerId="ADAL" clId="{135E48F4-131A-4D96-993C-5B8C0FE6D072}" dt="2022-04-19T15:46:54.370" v="2704"/>
          <ac:spMkLst>
            <pc:docMk/>
            <pc:sldMk cId="1984467135" sldId="269"/>
            <ac:spMk id="5" creationId="{F72CC4E8-7CF8-41BB-8247-C1903A8FB7E9}"/>
          </ac:spMkLst>
        </pc:spChg>
      </pc:sldChg>
      <pc:sldChg chg="modSp mod modTransition">
        <pc:chgData name="Watkins Angela" userId="7e749373-0ae8-4377-82b0-f4616138593a" providerId="ADAL" clId="{135E48F4-131A-4D96-993C-5B8C0FE6D072}" dt="2022-04-19T13:52:42.458" v="1573"/>
        <pc:sldMkLst>
          <pc:docMk/>
          <pc:sldMk cId="3012449535" sldId="289"/>
        </pc:sldMkLst>
        <pc:spChg chg="mod">
          <ac:chgData name="Watkins Angela" userId="7e749373-0ae8-4377-82b0-f4616138593a" providerId="ADAL" clId="{135E48F4-131A-4D96-993C-5B8C0FE6D072}" dt="2022-04-19T12:46:21.781" v="994" actId="20577"/>
          <ac:spMkLst>
            <pc:docMk/>
            <pc:sldMk cId="3012449535" sldId="289"/>
            <ac:spMk id="2" creationId="{00000000-0000-0000-0000-000000000000}"/>
          </ac:spMkLst>
        </pc:spChg>
      </pc:sldChg>
      <pc:sldChg chg="modTransition">
        <pc:chgData name="Watkins Angela" userId="7e749373-0ae8-4377-82b0-f4616138593a" providerId="ADAL" clId="{135E48F4-131A-4D96-993C-5B8C0FE6D072}" dt="2022-04-19T13:52:42.458" v="1573"/>
        <pc:sldMkLst>
          <pc:docMk/>
          <pc:sldMk cId="2174312848" sldId="290"/>
        </pc:sldMkLst>
      </pc:sldChg>
      <pc:sldChg chg="modSp mod modTransition">
        <pc:chgData name="Watkins Angela" userId="7e749373-0ae8-4377-82b0-f4616138593a" providerId="ADAL" clId="{135E48F4-131A-4D96-993C-5B8C0FE6D072}" dt="2022-04-19T13:52:42.458" v="1573"/>
        <pc:sldMkLst>
          <pc:docMk/>
          <pc:sldMk cId="816917492" sldId="291"/>
        </pc:sldMkLst>
        <pc:spChg chg="mod">
          <ac:chgData name="Watkins Angela" userId="7e749373-0ae8-4377-82b0-f4616138593a" providerId="ADAL" clId="{135E48F4-131A-4D96-993C-5B8C0FE6D072}" dt="2022-04-19T13:12:09.775" v="1278" actId="20577"/>
          <ac:spMkLst>
            <pc:docMk/>
            <pc:sldMk cId="816917492" sldId="291"/>
            <ac:spMk id="2" creationId="{00000000-0000-0000-0000-000000000000}"/>
          </ac:spMkLst>
        </pc:spChg>
      </pc:sldChg>
      <pc:sldChg chg="modSp mod modTransition">
        <pc:chgData name="Watkins Angela" userId="7e749373-0ae8-4377-82b0-f4616138593a" providerId="ADAL" clId="{135E48F4-131A-4D96-993C-5B8C0FE6D072}" dt="2022-04-19T13:52:42.458" v="1573"/>
        <pc:sldMkLst>
          <pc:docMk/>
          <pc:sldMk cId="1455970819" sldId="293"/>
        </pc:sldMkLst>
        <pc:spChg chg="mod">
          <ac:chgData name="Watkins Angela" userId="7e749373-0ae8-4377-82b0-f4616138593a" providerId="ADAL" clId="{135E48F4-131A-4D96-993C-5B8C0FE6D072}" dt="2022-04-19T12:43:05.077" v="851" actId="20577"/>
          <ac:spMkLst>
            <pc:docMk/>
            <pc:sldMk cId="1455970819" sldId="293"/>
            <ac:spMk id="2" creationId="{BDC9D16C-D8DE-4CBF-958E-2A4248564927}"/>
          </ac:spMkLst>
        </pc:spChg>
      </pc:sldChg>
      <pc:sldChg chg="modSp mod modTransition modNotesTx">
        <pc:chgData name="Watkins Angela" userId="7e749373-0ae8-4377-82b0-f4616138593a" providerId="ADAL" clId="{135E48F4-131A-4D96-993C-5B8C0FE6D072}" dt="2022-04-19T14:12:24.482" v="1985" actId="20577"/>
        <pc:sldMkLst>
          <pc:docMk/>
          <pc:sldMk cId="1209977644" sldId="336"/>
        </pc:sldMkLst>
        <pc:spChg chg="mod">
          <ac:chgData name="Watkins Angela" userId="7e749373-0ae8-4377-82b0-f4616138593a" providerId="ADAL" clId="{135E48F4-131A-4D96-993C-5B8C0FE6D072}" dt="2022-04-19T14:11:17.918" v="1769" actId="20577"/>
          <ac:spMkLst>
            <pc:docMk/>
            <pc:sldMk cId="1209977644" sldId="336"/>
            <ac:spMk id="2" creationId="{00000000-0000-0000-0000-000000000000}"/>
          </ac:spMkLst>
        </pc:spChg>
      </pc:sldChg>
      <pc:sldChg chg="modSp mod modTransition">
        <pc:chgData name="Watkins Angela" userId="7e749373-0ae8-4377-82b0-f4616138593a" providerId="ADAL" clId="{135E48F4-131A-4D96-993C-5B8C0FE6D072}" dt="2022-04-19T13:52:42.458" v="1573"/>
        <pc:sldMkLst>
          <pc:docMk/>
          <pc:sldMk cId="858012209" sldId="338"/>
        </pc:sldMkLst>
        <pc:spChg chg="mod">
          <ac:chgData name="Watkins Angela" userId="7e749373-0ae8-4377-82b0-f4616138593a" providerId="ADAL" clId="{135E48F4-131A-4D96-993C-5B8C0FE6D072}" dt="2022-04-19T13:13:13.875" v="1334" actId="20577"/>
          <ac:spMkLst>
            <pc:docMk/>
            <pc:sldMk cId="858012209" sldId="338"/>
            <ac:spMk id="2" creationId="{00000000-0000-0000-0000-000000000000}"/>
          </ac:spMkLst>
        </pc:spChg>
      </pc:sldChg>
      <pc:sldChg chg="del modTransition">
        <pc:chgData name="Watkins Angela" userId="7e749373-0ae8-4377-82b0-f4616138593a" providerId="ADAL" clId="{135E48F4-131A-4D96-993C-5B8C0FE6D072}" dt="2022-04-19T13:54:41.765" v="1577" actId="47"/>
        <pc:sldMkLst>
          <pc:docMk/>
          <pc:sldMk cId="4114111412" sldId="339"/>
        </pc:sldMkLst>
      </pc:sldChg>
      <pc:sldChg chg="modSp mod ord modTransition">
        <pc:chgData name="Watkins Angela" userId="7e749373-0ae8-4377-82b0-f4616138593a" providerId="ADAL" clId="{135E48F4-131A-4D96-993C-5B8C0FE6D072}" dt="2022-04-19T15:22:29.991" v="2303" actId="6549"/>
        <pc:sldMkLst>
          <pc:docMk/>
          <pc:sldMk cId="4152590416" sldId="344"/>
        </pc:sldMkLst>
        <pc:spChg chg="mod">
          <ac:chgData name="Watkins Angela" userId="7e749373-0ae8-4377-82b0-f4616138593a" providerId="ADAL" clId="{135E48F4-131A-4D96-993C-5B8C0FE6D072}" dt="2022-04-19T13:14:26.951" v="1365" actId="20577"/>
          <ac:spMkLst>
            <pc:docMk/>
            <pc:sldMk cId="4152590416" sldId="344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5:22:29.991" v="2303" actId="6549"/>
          <ac:spMkLst>
            <pc:docMk/>
            <pc:sldMk cId="4152590416" sldId="344"/>
            <ac:spMk id="3" creationId="{D8E05882-A7BB-41E0-8BA0-E37F05C29779}"/>
          </ac:spMkLst>
        </pc:spChg>
      </pc:sldChg>
      <pc:sldChg chg="modSp mod modTransition modNotesTx">
        <pc:chgData name="Watkins Angela" userId="7e749373-0ae8-4377-82b0-f4616138593a" providerId="ADAL" clId="{135E48F4-131A-4D96-993C-5B8C0FE6D072}" dt="2022-04-19T13:52:42.458" v="1573"/>
        <pc:sldMkLst>
          <pc:docMk/>
          <pc:sldMk cId="873213078" sldId="345"/>
        </pc:sldMkLst>
        <pc:spChg chg="mod">
          <ac:chgData name="Watkins Angela" userId="7e749373-0ae8-4377-82b0-f4616138593a" providerId="ADAL" clId="{135E48F4-131A-4D96-993C-5B8C0FE6D072}" dt="2022-04-19T12:39:23.552" v="617" actId="6549"/>
          <ac:spMkLst>
            <pc:docMk/>
            <pc:sldMk cId="873213078" sldId="345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2:41:04.998" v="821" actId="20577"/>
          <ac:spMkLst>
            <pc:docMk/>
            <pc:sldMk cId="873213078" sldId="345"/>
            <ac:spMk id="3" creationId="{D8E05882-A7BB-41E0-8BA0-E37F05C29779}"/>
          </ac:spMkLst>
        </pc:spChg>
      </pc:sldChg>
      <pc:sldChg chg="del">
        <pc:chgData name="Watkins Angela" userId="7e749373-0ae8-4377-82b0-f4616138593a" providerId="ADAL" clId="{135E48F4-131A-4D96-993C-5B8C0FE6D072}" dt="2022-04-19T12:42:41.789" v="823" actId="47"/>
        <pc:sldMkLst>
          <pc:docMk/>
          <pc:sldMk cId="257399054" sldId="346"/>
        </pc:sldMkLst>
      </pc:sldChg>
      <pc:sldChg chg="modSp add mod modTransition setBg">
        <pc:chgData name="Watkins Angela" userId="7e749373-0ae8-4377-82b0-f4616138593a" providerId="ADAL" clId="{135E48F4-131A-4D96-993C-5B8C0FE6D072}" dt="2022-04-19T13:52:42.458" v="1573"/>
        <pc:sldMkLst>
          <pc:docMk/>
          <pc:sldMk cId="2180483471" sldId="346"/>
        </pc:sldMkLst>
        <pc:spChg chg="mod">
          <ac:chgData name="Watkins Angela" userId="7e749373-0ae8-4377-82b0-f4616138593a" providerId="ADAL" clId="{135E48F4-131A-4D96-993C-5B8C0FE6D072}" dt="2022-04-19T12:52:00.564" v="1090"/>
          <ac:spMkLst>
            <pc:docMk/>
            <pc:sldMk cId="2180483471" sldId="346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2:53:17.069" v="1216" actId="12"/>
          <ac:spMkLst>
            <pc:docMk/>
            <pc:sldMk cId="2180483471" sldId="346"/>
            <ac:spMk id="3" creationId="{D8E05882-A7BB-41E0-8BA0-E37F05C29779}"/>
          </ac:spMkLst>
        </pc:spChg>
        <pc:spChg chg="mod">
          <ac:chgData name="Watkins Angela" userId="7e749373-0ae8-4377-82b0-f4616138593a" providerId="ADAL" clId="{135E48F4-131A-4D96-993C-5B8C0FE6D072}" dt="2022-04-19T12:52:00.564" v="1090"/>
          <ac:spMkLst>
            <pc:docMk/>
            <pc:sldMk cId="2180483471" sldId="346"/>
            <ac:spMk id="4" creationId="{458A2D49-6F71-4A61-951E-8E2F476B181F}"/>
          </ac:spMkLst>
        </pc:spChg>
      </pc:sldChg>
      <pc:sldChg chg="modSp add mod modTransition">
        <pc:chgData name="Watkins Angela" userId="7e749373-0ae8-4377-82b0-f4616138593a" providerId="ADAL" clId="{135E48F4-131A-4D96-993C-5B8C0FE6D072}" dt="2022-04-19T13:52:42.458" v="1573"/>
        <pc:sldMkLst>
          <pc:docMk/>
          <pc:sldMk cId="4028076036" sldId="347"/>
        </pc:sldMkLst>
        <pc:spChg chg="mod">
          <ac:chgData name="Watkins Angela" userId="7e749373-0ae8-4377-82b0-f4616138593a" providerId="ADAL" clId="{135E48F4-131A-4D96-993C-5B8C0FE6D072}" dt="2022-04-19T12:56:26.047" v="1258" actId="20577"/>
          <ac:spMkLst>
            <pc:docMk/>
            <pc:sldMk cId="4028076036" sldId="347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3:05:58.383" v="1266" actId="255"/>
          <ac:spMkLst>
            <pc:docMk/>
            <pc:sldMk cId="4028076036" sldId="347"/>
            <ac:spMk id="3" creationId="{D8E05882-A7BB-41E0-8BA0-E37F05C29779}"/>
          </ac:spMkLst>
        </pc:spChg>
      </pc:sldChg>
      <pc:sldChg chg="addSp modSp add mod modTransition">
        <pc:chgData name="Watkins Angela" userId="7e749373-0ae8-4377-82b0-f4616138593a" providerId="ADAL" clId="{135E48F4-131A-4D96-993C-5B8C0FE6D072}" dt="2022-04-19T15:45:15.028" v="2686" actId="13244"/>
        <pc:sldMkLst>
          <pc:docMk/>
          <pc:sldMk cId="2671669339" sldId="348"/>
        </pc:sldMkLst>
        <pc:spChg chg="mod">
          <ac:chgData name="Watkins Angela" userId="7e749373-0ae8-4377-82b0-f4616138593a" providerId="ADAL" clId="{135E48F4-131A-4D96-993C-5B8C0FE6D072}" dt="2022-04-19T14:00:08.620" v="1636" actId="20577"/>
          <ac:spMkLst>
            <pc:docMk/>
            <pc:sldMk cId="2671669339" sldId="348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5:23:13.024" v="2309" actId="20577"/>
          <ac:spMkLst>
            <pc:docMk/>
            <pc:sldMk cId="2671669339" sldId="348"/>
            <ac:spMk id="3" creationId="{D8E05882-A7BB-41E0-8BA0-E37F05C29779}"/>
          </ac:spMkLst>
        </pc:spChg>
        <pc:picChg chg="add mod ord">
          <ac:chgData name="Watkins Angela" userId="7e749373-0ae8-4377-82b0-f4616138593a" providerId="ADAL" clId="{135E48F4-131A-4D96-993C-5B8C0FE6D072}" dt="2022-04-19T15:45:15.028" v="2686" actId="13244"/>
          <ac:picMkLst>
            <pc:docMk/>
            <pc:sldMk cId="2671669339" sldId="348"/>
            <ac:picMk id="5" creationId="{8B94C1E2-BC54-4CB1-BC28-F152BCAA9FCC}"/>
          </ac:picMkLst>
        </pc:picChg>
      </pc:sldChg>
      <pc:sldChg chg="add del">
        <pc:chgData name="Watkins Angela" userId="7e749373-0ae8-4377-82b0-f4616138593a" providerId="ADAL" clId="{135E48F4-131A-4D96-993C-5B8C0FE6D072}" dt="2022-04-19T13:20:04.326" v="1431" actId="47"/>
        <pc:sldMkLst>
          <pc:docMk/>
          <pc:sldMk cId="2753230117" sldId="348"/>
        </pc:sldMkLst>
      </pc:sldChg>
      <pc:sldChg chg="modSp add del mod modTransition">
        <pc:chgData name="Watkins Angela" userId="7e749373-0ae8-4377-82b0-f4616138593a" providerId="ADAL" clId="{135E48F4-131A-4D96-993C-5B8C0FE6D072}" dt="2022-04-19T14:09:28.247" v="1717" actId="20577"/>
        <pc:sldMkLst>
          <pc:docMk/>
          <pc:sldMk cId="1846110346" sldId="349"/>
        </pc:sldMkLst>
        <pc:spChg chg="mod">
          <ac:chgData name="Watkins Angela" userId="7e749373-0ae8-4377-82b0-f4616138593a" providerId="ADAL" clId="{135E48F4-131A-4D96-993C-5B8C0FE6D072}" dt="2022-04-19T14:09:28.247" v="1717" actId="20577"/>
          <ac:spMkLst>
            <pc:docMk/>
            <pc:sldMk cId="1846110346" sldId="349"/>
            <ac:spMk id="2" creationId="{00000000-0000-0000-0000-000000000000}"/>
          </ac:spMkLst>
        </pc:spChg>
      </pc:sldChg>
      <pc:sldChg chg="addSp modSp add mod modTransition">
        <pc:chgData name="Watkins Angela" userId="7e749373-0ae8-4377-82b0-f4616138593a" providerId="ADAL" clId="{135E48F4-131A-4D96-993C-5B8C0FE6D072}" dt="2022-04-19T15:27:59.303" v="2376" actId="20577"/>
        <pc:sldMkLst>
          <pc:docMk/>
          <pc:sldMk cId="3466579217" sldId="350"/>
        </pc:sldMkLst>
        <pc:spChg chg="mod">
          <ac:chgData name="Watkins Angela" userId="7e749373-0ae8-4377-82b0-f4616138593a" providerId="ADAL" clId="{135E48F4-131A-4D96-993C-5B8C0FE6D072}" dt="2022-04-19T14:02:25.667" v="1694" actId="20577"/>
          <ac:spMkLst>
            <pc:docMk/>
            <pc:sldMk cId="3466579217" sldId="350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5:27:59.303" v="2376" actId="20577"/>
          <ac:spMkLst>
            <pc:docMk/>
            <pc:sldMk cId="3466579217" sldId="350"/>
            <ac:spMk id="3" creationId="{D8E05882-A7BB-41E0-8BA0-E37F05C29779}"/>
          </ac:spMkLst>
        </pc:spChg>
        <pc:picChg chg="add mod">
          <ac:chgData name="Watkins Angela" userId="7e749373-0ae8-4377-82b0-f4616138593a" providerId="ADAL" clId="{135E48F4-131A-4D96-993C-5B8C0FE6D072}" dt="2022-04-19T15:24:13.048" v="2313" actId="1076"/>
          <ac:picMkLst>
            <pc:docMk/>
            <pc:sldMk cId="3466579217" sldId="350"/>
            <ac:picMk id="5" creationId="{48832C88-8B84-4234-AF88-F642A68A22C0}"/>
          </ac:picMkLst>
        </pc:picChg>
      </pc:sldChg>
      <pc:sldChg chg="add del modTransition">
        <pc:chgData name="Watkins Angela" userId="7e749373-0ae8-4377-82b0-f4616138593a" providerId="ADAL" clId="{135E48F4-131A-4D96-993C-5B8C0FE6D072}" dt="2022-04-19T13:54:48.547" v="1578" actId="47"/>
        <pc:sldMkLst>
          <pc:docMk/>
          <pc:sldMk cId="203112681" sldId="351"/>
        </pc:sldMkLst>
      </pc:sldChg>
      <pc:sldChg chg="modSp add mod modTransition">
        <pc:chgData name="Watkins Angela" userId="7e749373-0ae8-4377-82b0-f4616138593a" providerId="ADAL" clId="{135E48F4-131A-4D96-993C-5B8C0FE6D072}" dt="2022-04-19T15:28:41.033" v="2389" actId="20577"/>
        <pc:sldMkLst>
          <pc:docMk/>
          <pc:sldMk cId="615292917" sldId="352"/>
        </pc:sldMkLst>
        <pc:spChg chg="mod">
          <ac:chgData name="Watkins Angela" userId="7e749373-0ae8-4377-82b0-f4616138593a" providerId="ADAL" clId="{135E48F4-131A-4D96-993C-5B8C0FE6D072}" dt="2022-04-19T15:28:41.033" v="2389" actId="20577"/>
          <ac:spMkLst>
            <pc:docMk/>
            <pc:sldMk cId="615292917" sldId="352"/>
            <ac:spMk id="2" creationId="{00000000-0000-0000-0000-000000000000}"/>
          </ac:spMkLst>
        </pc:spChg>
      </pc:sldChg>
      <pc:sldChg chg="modSp add mod modTransition">
        <pc:chgData name="Watkins Angela" userId="7e749373-0ae8-4377-82b0-f4616138593a" providerId="ADAL" clId="{135E48F4-131A-4D96-993C-5B8C0FE6D072}" dt="2022-04-19T15:34:42.578" v="2612" actId="15"/>
        <pc:sldMkLst>
          <pc:docMk/>
          <pc:sldMk cId="2217448826" sldId="353"/>
        </pc:sldMkLst>
        <pc:spChg chg="mod">
          <ac:chgData name="Watkins Angela" userId="7e749373-0ae8-4377-82b0-f4616138593a" providerId="ADAL" clId="{135E48F4-131A-4D96-993C-5B8C0FE6D072}" dt="2022-04-19T15:30:09.890" v="2429" actId="14100"/>
          <ac:spMkLst>
            <pc:docMk/>
            <pc:sldMk cId="2217448826" sldId="353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5:34:42.578" v="2612" actId="15"/>
          <ac:spMkLst>
            <pc:docMk/>
            <pc:sldMk cId="2217448826" sldId="353"/>
            <ac:spMk id="3" creationId="{D8E05882-A7BB-41E0-8BA0-E37F05C29779}"/>
          </ac:spMkLst>
        </pc:spChg>
      </pc:sldChg>
      <pc:sldChg chg="add del modTransition">
        <pc:chgData name="Watkins Angela" userId="7e749373-0ae8-4377-82b0-f4616138593a" providerId="ADAL" clId="{135E48F4-131A-4D96-993C-5B8C0FE6D072}" dt="2022-04-19T13:54:53.717" v="1579" actId="47"/>
        <pc:sldMkLst>
          <pc:docMk/>
          <pc:sldMk cId="2804675993" sldId="354"/>
        </pc:sldMkLst>
      </pc:sldChg>
      <pc:sldChg chg="modSp add mod modTransition">
        <pc:chgData name="Watkins Angela" userId="7e749373-0ae8-4377-82b0-f4616138593a" providerId="ADAL" clId="{135E48F4-131A-4D96-993C-5B8C0FE6D072}" dt="2022-04-19T15:35:53.846" v="2622" actId="20577"/>
        <pc:sldMkLst>
          <pc:docMk/>
          <pc:sldMk cId="3562625410" sldId="355"/>
        </pc:sldMkLst>
        <pc:spChg chg="mod">
          <ac:chgData name="Watkins Angela" userId="7e749373-0ae8-4377-82b0-f4616138593a" providerId="ADAL" clId="{135E48F4-131A-4D96-993C-5B8C0FE6D072}" dt="2022-04-19T15:35:53.846" v="2622" actId="20577"/>
          <ac:spMkLst>
            <pc:docMk/>
            <pc:sldMk cId="3562625410" sldId="355"/>
            <ac:spMk id="2" creationId="{00000000-0000-0000-0000-000000000000}"/>
          </ac:spMkLst>
        </pc:spChg>
      </pc:sldChg>
      <pc:sldChg chg="modSp add mod modTransition">
        <pc:chgData name="Watkins Angela" userId="7e749373-0ae8-4377-82b0-f4616138593a" providerId="ADAL" clId="{135E48F4-131A-4D96-993C-5B8C0FE6D072}" dt="2022-04-19T15:38:16.087" v="2654" actId="207"/>
        <pc:sldMkLst>
          <pc:docMk/>
          <pc:sldMk cId="2626272240" sldId="356"/>
        </pc:sldMkLst>
        <pc:spChg chg="mod">
          <ac:chgData name="Watkins Angela" userId="7e749373-0ae8-4377-82b0-f4616138593a" providerId="ADAL" clId="{135E48F4-131A-4D96-993C-5B8C0FE6D072}" dt="2022-04-19T15:36:17.131" v="2629" actId="27636"/>
          <ac:spMkLst>
            <pc:docMk/>
            <pc:sldMk cId="2626272240" sldId="356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5:38:16.087" v="2654" actId="207"/>
          <ac:spMkLst>
            <pc:docMk/>
            <pc:sldMk cId="2626272240" sldId="356"/>
            <ac:spMk id="3" creationId="{D8E05882-A7BB-41E0-8BA0-E37F05C29779}"/>
          </ac:spMkLst>
        </pc:spChg>
      </pc:sldChg>
      <pc:sldChg chg="add del modTransition">
        <pc:chgData name="Watkins Angela" userId="7e749373-0ae8-4377-82b0-f4616138593a" providerId="ADAL" clId="{135E48F4-131A-4D96-993C-5B8C0FE6D072}" dt="2022-04-19T13:55:18.843" v="1582" actId="47"/>
        <pc:sldMkLst>
          <pc:docMk/>
          <pc:sldMk cId="2970204315" sldId="357"/>
        </pc:sldMkLst>
      </pc:sldChg>
      <pc:sldChg chg="addSp delSp modSp add mod modTransition modNotesTx">
        <pc:chgData name="Watkins Angela" userId="7e749373-0ae8-4377-82b0-f4616138593a" providerId="ADAL" clId="{135E48F4-131A-4D96-993C-5B8C0FE6D072}" dt="2022-04-19T16:00:39.599" v="2752" actId="20577"/>
        <pc:sldMkLst>
          <pc:docMk/>
          <pc:sldMk cId="38780932" sldId="358"/>
        </pc:sldMkLst>
        <pc:spChg chg="mod">
          <ac:chgData name="Watkins Angela" userId="7e749373-0ae8-4377-82b0-f4616138593a" providerId="ADAL" clId="{135E48F4-131A-4D96-993C-5B8C0FE6D072}" dt="2022-04-19T13:45:08.686" v="1454" actId="20577"/>
          <ac:spMkLst>
            <pc:docMk/>
            <pc:sldMk cId="38780932" sldId="358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6:00:19.657" v="2706" actId="20577"/>
          <ac:spMkLst>
            <pc:docMk/>
            <pc:sldMk cId="38780932" sldId="358"/>
            <ac:spMk id="3" creationId="{D8E05882-A7BB-41E0-8BA0-E37F05C29779}"/>
          </ac:spMkLst>
        </pc:spChg>
        <pc:spChg chg="add del">
          <ac:chgData name="Watkins Angela" userId="7e749373-0ae8-4377-82b0-f4616138593a" providerId="ADAL" clId="{135E48F4-131A-4D96-993C-5B8C0FE6D072}" dt="2022-04-19T13:46:56.194" v="1523"/>
          <ac:spMkLst>
            <pc:docMk/>
            <pc:sldMk cId="38780932" sldId="358"/>
            <ac:spMk id="5" creationId="{21B3F813-0021-4D99-BF89-7F99786A084F}"/>
          </ac:spMkLst>
        </pc:spChg>
        <pc:spChg chg="add del">
          <ac:chgData name="Watkins Angela" userId="7e749373-0ae8-4377-82b0-f4616138593a" providerId="ADAL" clId="{135E48F4-131A-4D96-993C-5B8C0FE6D072}" dt="2022-04-19T13:46:56.194" v="1523"/>
          <ac:spMkLst>
            <pc:docMk/>
            <pc:sldMk cId="38780932" sldId="358"/>
            <ac:spMk id="6" creationId="{D778FF84-2072-4FB8-B35A-F6BA7E5AD423}"/>
          </ac:spMkLst>
        </pc:spChg>
        <pc:spChg chg="add del">
          <ac:chgData name="Watkins Angela" userId="7e749373-0ae8-4377-82b0-f4616138593a" providerId="ADAL" clId="{135E48F4-131A-4D96-993C-5B8C0FE6D072}" dt="2022-04-19T13:47:00.495" v="1525"/>
          <ac:spMkLst>
            <pc:docMk/>
            <pc:sldMk cId="38780932" sldId="358"/>
            <ac:spMk id="7" creationId="{F7256D6A-9995-4677-A952-6345E217935C}"/>
          </ac:spMkLst>
        </pc:spChg>
        <pc:spChg chg="add del">
          <ac:chgData name="Watkins Angela" userId="7e749373-0ae8-4377-82b0-f4616138593a" providerId="ADAL" clId="{135E48F4-131A-4D96-993C-5B8C0FE6D072}" dt="2022-04-19T13:47:00.495" v="1525"/>
          <ac:spMkLst>
            <pc:docMk/>
            <pc:sldMk cId="38780932" sldId="358"/>
            <ac:spMk id="8" creationId="{6AD7B74E-7E4C-4A63-BD27-5F52A0A0B36A}"/>
          </ac:spMkLst>
        </pc:spChg>
        <pc:picChg chg="add del">
          <ac:chgData name="Watkins Angela" userId="7e749373-0ae8-4377-82b0-f4616138593a" providerId="ADAL" clId="{135E48F4-131A-4D96-993C-5B8C0FE6D072}" dt="2022-04-19T13:46:56.194" v="1523"/>
          <ac:picMkLst>
            <pc:docMk/>
            <pc:sldMk cId="38780932" sldId="358"/>
            <ac:picMk id="1025" creationId="{1A14B240-F689-47FE-8555-3453079CB728}"/>
          </ac:picMkLst>
        </pc:picChg>
        <pc:picChg chg="add del">
          <ac:chgData name="Watkins Angela" userId="7e749373-0ae8-4377-82b0-f4616138593a" providerId="ADAL" clId="{135E48F4-131A-4D96-993C-5B8C0FE6D072}" dt="2022-04-19T13:47:00.495" v="1525"/>
          <ac:picMkLst>
            <pc:docMk/>
            <pc:sldMk cId="38780932" sldId="358"/>
            <ac:picMk id="1028" creationId="{ADE31905-EC1E-4C1D-9AB1-D0B69A108B9A}"/>
          </ac:picMkLst>
        </pc:picChg>
      </pc:sldChg>
      <pc:sldChg chg="modSp add mod">
        <pc:chgData name="Watkins Angela" userId="7e749373-0ae8-4377-82b0-f4616138593a" providerId="ADAL" clId="{135E48F4-131A-4D96-993C-5B8C0FE6D072}" dt="2022-04-19T15:39:12.736" v="2663" actId="20577"/>
        <pc:sldMkLst>
          <pc:docMk/>
          <pc:sldMk cId="3005451231" sldId="359"/>
        </pc:sldMkLst>
        <pc:spChg chg="mod">
          <ac:chgData name="Watkins Angela" userId="7e749373-0ae8-4377-82b0-f4616138593a" providerId="ADAL" clId="{135E48F4-131A-4D96-993C-5B8C0FE6D072}" dt="2022-04-19T15:39:12.736" v="2663" actId="20577"/>
          <ac:spMkLst>
            <pc:docMk/>
            <pc:sldMk cId="3005451231" sldId="359"/>
            <ac:spMk id="2" creationId="{00000000-0000-0000-0000-000000000000}"/>
          </ac:spMkLst>
        </pc:spChg>
      </pc:sldChg>
      <pc:sldChg chg="modSp add mod">
        <pc:chgData name="Watkins Angela" userId="7e749373-0ae8-4377-82b0-f4616138593a" providerId="ADAL" clId="{135E48F4-131A-4D96-993C-5B8C0FE6D072}" dt="2022-04-19T15:40:45.013" v="2683" actId="15"/>
        <pc:sldMkLst>
          <pc:docMk/>
          <pc:sldMk cId="3603839429" sldId="360"/>
        </pc:sldMkLst>
        <pc:spChg chg="mod">
          <ac:chgData name="Watkins Angela" userId="7e749373-0ae8-4377-82b0-f4616138593a" providerId="ADAL" clId="{135E48F4-131A-4D96-993C-5B8C0FE6D072}" dt="2022-04-19T15:39:38.665" v="2673" actId="27636"/>
          <ac:spMkLst>
            <pc:docMk/>
            <pc:sldMk cId="3603839429" sldId="360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5:40:45.013" v="2683" actId="15"/>
          <ac:spMkLst>
            <pc:docMk/>
            <pc:sldMk cId="3603839429" sldId="360"/>
            <ac:spMk id="3" creationId="{D8E05882-A7BB-41E0-8BA0-E37F05C29779}"/>
          </ac:spMkLst>
        </pc:spChg>
      </pc:sldChg>
      <pc:sldChg chg="modSp add mod">
        <pc:chgData name="Watkins Angela" userId="7e749373-0ae8-4377-82b0-f4616138593a" providerId="ADAL" clId="{135E48F4-131A-4D96-993C-5B8C0FE6D072}" dt="2022-04-19T16:24:57.241" v="2962" actId="20577"/>
        <pc:sldMkLst>
          <pc:docMk/>
          <pc:sldMk cId="3538489497" sldId="361"/>
        </pc:sldMkLst>
        <pc:spChg chg="mod">
          <ac:chgData name="Watkins Angela" userId="7e749373-0ae8-4377-82b0-f4616138593a" providerId="ADAL" clId="{135E48F4-131A-4D96-993C-5B8C0FE6D072}" dt="2022-04-19T14:13:12.250" v="1995" actId="20577"/>
          <ac:spMkLst>
            <pc:docMk/>
            <pc:sldMk cId="3538489497" sldId="361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6:24:57.241" v="2962" actId="20577"/>
          <ac:spMkLst>
            <pc:docMk/>
            <pc:sldMk cId="3538489497" sldId="361"/>
            <ac:spMk id="3" creationId="{D8E05882-A7BB-41E0-8BA0-E37F05C29779}"/>
          </ac:spMkLst>
        </pc:spChg>
      </pc:sldChg>
      <pc:sldChg chg="modSp add mod">
        <pc:chgData name="Watkins Angela" userId="7e749373-0ae8-4377-82b0-f4616138593a" providerId="ADAL" clId="{135E48F4-131A-4D96-993C-5B8C0FE6D072}" dt="2022-04-19T15:28:55.971" v="2397" actId="20577"/>
        <pc:sldMkLst>
          <pc:docMk/>
          <pc:sldMk cId="3791680625" sldId="362"/>
        </pc:sldMkLst>
        <pc:spChg chg="mod">
          <ac:chgData name="Watkins Angela" userId="7e749373-0ae8-4377-82b0-f4616138593a" providerId="ADAL" clId="{135E48F4-131A-4D96-993C-5B8C0FE6D072}" dt="2022-04-19T15:28:55.971" v="2397" actId="20577"/>
          <ac:spMkLst>
            <pc:docMk/>
            <pc:sldMk cId="3791680625" sldId="362"/>
            <ac:spMk id="2" creationId="{00000000-0000-0000-0000-000000000000}"/>
          </ac:spMkLst>
        </pc:spChg>
      </pc:sldChg>
      <pc:sldChg chg="modSp add mod replId">
        <pc:chgData name="Watkins Angela" userId="7e749373-0ae8-4377-82b0-f4616138593a" providerId="ADAL" clId="{135E48F4-131A-4D96-993C-5B8C0FE6D072}" dt="2022-04-19T15:34:03.631" v="2610" actId="2711"/>
        <pc:sldMkLst>
          <pc:docMk/>
          <pc:sldMk cId="2700358946" sldId="363"/>
        </pc:sldMkLst>
        <pc:spChg chg="mod">
          <ac:chgData name="Watkins Angela" userId="7e749373-0ae8-4377-82b0-f4616138593a" providerId="ADAL" clId="{135E48F4-131A-4D96-993C-5B8C0FE6D072}" dt="2022-04-19T15:30:32.040" v="2470" actId="20577"/>
          <ac:spMkLst>
            <pc:docMk/>
            <pc:sldMk cId="2700358946" sldId="363"/>
            <ac:spMk id="2" creationId="{82A102B2-89CB-4763-8F24-BA35D55506FF}"/>
          </ac:spMkLst>
        </pc:spChg>
        <pc:spChg chg="mod">
          <ac:chgData name="Watkins Angela" userId="7e749373-0ae8-4377-82b0-f4616138593a" providerId="ADAL" clId="{135E48F4-131A-4D96-993C-5B8C0FE6D072}" dt="2022-04-19T15:34:03.631" v="2610" actId="2711"/>
          <ac:spMkLst>
            <pc:docMk/>
            <pc:sldMk cId="2700358946" sldId="363"/>
            <ac:spMk id="3" creationId="{D8E05882-A7BB-41E0-8BA0-E37F05C2977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4D4AE-CCB7-495E-AEE6-23C505BBEF7C}" type="datetime2">
              <a:rPr lang="en-US" smtClean="0"/>
              <a:t>Tuesday, April 19,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02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GSA website was a life saver. Customizable</a:t>
            </a:r>
          </a:p>
          <a:p>
            <a:r>
              <a:rPr lang="en-US" dirty="0">
                <a:solidFill>
                  <a:schemeClr val="tx1"/>
                </a:solidFill>
              </a:rPr>
              <a:t>The Playbook –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Accessibility Webinars</a:t>
            </a:r>
          </a:p>
          <a:p>
            <a:r>
              <a:rPr lang="en-US" dirty="0">
                <a:solidFill>
                  <a:schemeClr val="tx1"/>
                </a:solidFill>
              </a:rPr>
              <a:t>GSA Listserv</a:t>
            </a:r>
          </a:p>
          <a:p>
            <a:r>
              <a:rPr lang="en-US" dirty="0">
                <a:solidFill>
                  <a:schemeClr val="tx1"/>
                </a:solidFill>
              </a:rPr>
              <a:t>GSA bi-monthly meetings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Have a sign in sheet to prove who’ve you talked to 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Keep track so you can show your impact to your managers and others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All the presentations, meetings, trainings.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4D4AE-CCB7-495E-AEE6-23C505BBEF7C}" type="datetime2">
              <a:rPr lang="en-US" smtClean="0"/>
              <a:t>Tuesday, April 19,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4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GSA website was a life saver. Customizable</a:t>
            </a:r>
          </a:p>
          <a:p>
            <a:r>
              <a:rPr lang="en-US" dirty="0">
                <a:solidFill>
                  <a:schemeClr val="tx1"/>
                </a:solidFill>
              </a:rPr>
              <a:t>The Playbook –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Accessibility Webinars</a:t>
            </a:r>
          </a:p>
          <a:p>
            <a:r>
              <a:rPr lang="en-US" dirty="0">
                <a:solidFill>
                  <a:schemeClr val="tx1"/>
                </a:solidFill>
              </a:rPr>
              <a:t>GSA Listserv</a:t>
            </a:r>
          </a:p>
          <a:p>
            <a:r>
              <a:rPr lang="en-US" dirty="0">
                <a:solidFill>
                  <a:schemeClr val="tx1"/>
                </a:solidFill>
              </a:rPr>
              <a:t>GSA bi-monthly meetings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3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Have a sign in sheet to prove who’ve you talked to 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Keep track so you can show your impact to your managers and others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All the presentations, meetings, trainings.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4D4AE-CCB7-495E-AEE6-23C505BBEF7C}" type="datetime2">
              <a:rPr lang="en-US" smtClean="0"/>
              <a:t>Tuesday, April 19,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74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GSA website was a life saver. Customizable</a:t>
            </a:r>
          </a:p>
          <a:p>
            <a:r>
              <a:rPr lang="en-US" dirty="0">
                <a:solidFill>
                  <a:schemeClr val="tx1"/>
                </a:solidFill>
              </a:rPr>
              <a:t>The Playbook –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Accessibility Webinars</a:t>
            </a:r>
          </a:p>
          <a:p>
            <a:r>
              <a:rPr lang="en-US" dirty="0">
                <a:solidFill>
                  <a:schemeClr val="tx1"/>
                </a:solidFill>
              </a:rPr>
              <a:t>GSA Listserv</a:t>
            </a:r>
          </a:p>
          <a:p>
            <a:r>
              <a:rPr lang="en-US" dirty="0">
                <a:solidFill>
                  <a:schemeClr val="tx1"/>
                </a:solidFill>
              </a:rPr>
              <a:t>GSA bi-monthly meetings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95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Have a sign in sheet to prove who’ve you talked to 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Keep track so you can show your impact to your managers and others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All the presentations, meetings, trainings.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4D4AE-CCB7-495E-AEE6-23C505BBEF7C}" type="datetime2">
              <a:rPr lang="en-US" smtClean="0"/>
              <a:t>Tuesday, April 19,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8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GSA website was a life saver. Customizable</a:t>
            </a:r>
          </a:p>
          <a:p>
            <a:r>
              <a:rPr lang="en-US" dirty="0">
                <a:solidFill>
                  <a:schemeClr val="tx1"/>
                </a:solidFill>
              </a:rPr>
              <a:t>The Playbook –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Accessibility Webinars</a:t>
            </a:r>
          </a:p>
          <a:p>
            <a:r>
              <a:rPr lang="en-US" dirty="0">
                <a:solidFill>
                  <a:schemeClr val="tx1"/>
                </a:solidFill>
              </a:rPr>
              <a:t>GSA Listserv</a:t>
            </a:r>
          </a:p>
          <a:p>
            <a:r>
              <a:rPr lang="en-US" dirty="0">
                <a:solidFill>
                  <a:schemeClr val="tx1"/>
                </a:solidFill>
              </a:rPr>
              <a:t>GSA bi-monthly meetings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32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Have a sign in sheet to prove who’ve you talked to 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Keep track so you can show your impact to your managers and others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All the presentations, meetings, trainings.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4D4AE-CCB7-495E-AEE6-23C505BBEF7C}" type="datetime2">
              <a:rPr lang="en-US" smtClean="0"/>
              <a:t>Tuesday, April 19,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33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GSA website was a life saver. Customizable</a:t>
            </a:r>
          </a:p>
          <a:p>
            <a:r>
              <a:rPr lang="en-US" dirty="0">
                <a:solidFill>
                  <a:schemeClr val="tx1"/>
                </a:solidFill>
              </a:rPr>
              <a:t>The Playbook –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Accessibility Webinars</a:t>
            </a:r>
          </a:p>
          <a:p>
            <a:r>
              <a:rPr lang="en-US" dirty="0">
                <a:solidFill>
                  <a:schemeClr val="tx1"/>
                </a:solidFill>
              </a:rPr>
              <a:t>GSA Listserv</a:t>
            </a:r>
          </a:p>
          <a:p>
            <a:r>
              <a:rPr lang="en-US" dirty="0">
                <a:solidFill>
                  <a:schemeClr val="tx1"/>
                </a:solidFill>
              </a:rPr>
              <a:t>GSA bi-monthly meetings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4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Have a sign in sheet to prove who’ve you talked to 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Keep track so you can show your impact to your managers and others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All the presentations, meetings, trainings.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4D4AE-CCB7-495E-AEE6-23C505BBEF7C}" type="datetime2">
              <a:rPr lang="en-US" smtClean="0"/>
              <a:t>Tuesday, April 19,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6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PBGC, Pension Benefit Guaranty Corporation is a small agency. So we work to educate and inform employees that Accessibility is Everyone’s Responsibility.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FAC4-11D9-412B-813D-91CD09D3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4AFFD40-03C3-4227-8F3C-B7ED9E3E998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5DB7B-60A9-4B18-9583-45049C9B4C11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0721081-4EB1-41F6-93FE-CF58C33AB3DD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57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GSA website was a life saver. Customizable</a:t>
            </a:r>
          </a:p>
          <a:p>
            <a:r>
              <a:rPr lang="en-US" dirty="0">
                <a:solidFill>
                  <a:schemeClr val="tx1"/>
                </a:solidFill>
              </a:rPr>
              <a:t>The Playbook –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Accessibility Webinars</a:t>
            </a:r>
          </a:p>
          <a:p>
            <a:r>
              <a:rPr lang="en-US" dirty="0">
                <a:solidFill>
                  <a:schemeClr val="tx1"/>
                </a:solidFill>
              </a:rPr>
              <a:t>GSA Listserv</a:t>
            </a:r>
          </a:p>
          <a:p>
            <a:r>
              <a:rPr lang="en-US" dirty="0">
                <a:solidFill>
                  <a:schemeClr val="tx1"/>
                </a:solidFill>
              </a:rPr>
              <a:t>GSA bi-monthly meetings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12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Have a sign in sheet to prove who’ve you talked to 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Keep track so you can show your impact to your managers and others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All the presentations, meetings, trainings.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4D4AE-CCB7-495E-AEE6-23C505BBEF7C}" type="datetime2">
              <a:rPr lang="en-US" smtClean="0"/>
              <a:t>Tuesday, April 19,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9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GSA website was a life saver. Customizable</a:t>
            </a:r>
          </a:p>
          <a:p>
            <a:r>
              <a:rPr lang="en-US" dirty="0">
                <a:solidFill>
                  <a:schemeClr val="tx1"/>
                </a:solidFill>
              </a:rPr>
              <a:t>The Playbook –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Accessibility Webinars</a:t>
            </a:r>
          </a:p>
          <a:p>
            <a:r>
              <a:rPr lang="en-US" dirty="0">
                <a:solidFill>
                  <a:schemeClr val="tx1"/>
                </a:solidFill>
              </a:rPr>
              <a:t>GSA Listserv</a:t>
            </a:r>
          </a:p>
          <a:p>
            <a:r>
              <a:rPr lang="en-US" dirty="0">
                <a:solidFill>
                  <a:schemeClr val="tx1"/>
                </a:solidFill>
              </a:rPr>
              <a:t>GSA bi-monthly meetings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5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Please feel free to contact me if you would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4D4AE-CCB7-495E-AEE6-23C505BBEF7C}" type="datetime2">
              <a:rPr lang="en-US" smtClean="0"/>
              <a:t>Tuesday, April 19,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2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this presentation we’re going to get right into demonstrating the use of the Accessibility Checker for Microsoft products such as Word, Excel, and PowerPoint.</a:t>
            </a:r>
          </a:p>
          <a:p>
            <a:endParaRPr lang="en-US" dirty="0"/>
          </a:p>
          <a:p>
            <a:r>
              <a:rPr lang="en-US" dirty="0"/>
              <a:t>This demonstration is focused on the use of Microsoft Word and the Accessibility Checker.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B33BF-4520-43D7-B841-9506EDEB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013B510-7AAE-4FF9-93B9-DED69FA3B69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6F7DB-36B6-4C81-8EEE-E6415B2F6151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E96F5733-0BB7-4C50-8650-7D83D5FE42A7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0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8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7B01-DEAE-4007-A5BE-56C80D75995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1D4-A35F-4069-93A9-0328856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0D602C0-E87B-4551-8F2E-CFCD94CCFBB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C6F8A-D462-4C9E-95A0-11904A83B5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C78A384-7F70-4312-842B-AC0EB6AAAF04}" type="datetime2">
              <a:rPr lang="en-US" smtClean="0"/>
              <a:t>Tuesday, April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0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Get the help you need – Need the help you get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I’ll learn to speak your language, so it makes sense to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Let me show you why you need to learn how to do this yourself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Sign in here, so I can prove that I spoke to you about this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Of the 3 “-</a:t>
            </a:r>
            <a:r>
              <a:rPr lang="en-US" dirty="0" err="1">
                <a:solidFill>
                  <a:schemeClr val="tx1"/>
                </a:solidFill>
              </a:rPr>
              <a:t>pathys</a:t>
            </a:r>
            <a:r>
              <a:rPr lang="en-US" dirty="0">
                <a:solidFill>
                  <a:schemeClr val="tx1"/>
                </a:solidFill>
              </a:rPr>
              <a:t>” only one leads to change - Empathy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FF5B7-C7A2-4892-ADFA-1207D2B5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 you name the 508 Compliance Team?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9177ABD-744B-4FA1-A1DD-D168E424BCEE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Diversity and Inclusion Cruise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5E557-E677-451E-BCAF-FB7892A59074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1C5DACDD-32A1-409F-B918-06459CD36ECF}" type="datetime2">
              <a:rPr lang="en-US" smtClean="0"/>
              <a:t>Tuesday, April 19,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30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Give a person a fish, they eat for a day. Teach a person to fish, they eat for a lifetime.</a:t>
            </a:r>
          </a:p>
          <a:p>
            <a:pPr marL="0" indent="0"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I like to teach people to fish.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Diversity and Inclusion Cruise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4D4AE-CCB7-495E-AEE6-23C505BBEF7C}" type="datetime2">
              <a:rPr lang="en-US" smtClean="0"/>
              <a:t>Tuesday, April 19,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Can you name the 508 Compliance Team?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DF30-9E6E-1040-803C-858E65A298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6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blogs.microsoft.com/industry-blog/government/2018/09/11/accessibility-conformance-report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l.com/learn/us/en/uscorp1/vpa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www.itic.org%2Fpolicy%2Faccessibility%2Fvpat&amp;data=04%7C01%7CWatkins.Angela%40pbgc.gov%7C9a3f0db4f7fa40a683c808d906536918%7C2e279aa3dba743a1a9c96df364726a59%7C0%7C0%7C637547777604150265%7CUnknown%7CTWFpbGZsb3d8eyJWIjoiMC4wLjAwMDAiLCJQIjoiV2luMzIiLCJBTiI6Ik1haWwiLCJXVCI6Mn0%3D%7C1000&amp;sdata=7Qs8LfsAIzG7h6DLtctky69qV0PDSKWOLr83Yc5qSu8%3D&amp;reserved=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/buy/accessibility-requirements-too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-board.gov/ict/#E202.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ccess-board.gov/ict/#E202.4" TargetMode="External"/><Relationship Id="rId5" Type="http://schemas.openxmlformats.org/officeDocument/2006/relationships/hyperlink" Target="https://www.access-board.gov/ict/#E202.5" TargetMode="External"/><Relationship Id="rId4" Type="http://schemas.openxmlformats.org/officeDocument/2006/relationships/hyperlink" Target="https://www.access-board.gov/ict/#E202.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</TotalTime>
  <Words>1904</Words>
  <Application>Microsoft Office PowerPoint</Application>
  <PresentationFormat>Widescreen</PresentationFormat>
  <Paragraphs>287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Office Theme</vt:lpstr>
      <vt:lpstr>Market Research  with Accessibility in Mind</vt:lpstr>
      <vt:lpstr>Accessibility is Everyone’s Responsibility</vt:lpstr>
      <vt:lpstr>PBGC: Section 508 Monthly Events</vt:lpstr>
      <vt:lpstr>PBGC: Section 508 Resources</vt:lpstr>
      <vt:lpstr>Market Research Q&amp;A Points</vt:lpstr>
      <vt:lpstr>Effective Market Research demonstrates three things</vt:lpstr>
      <vt:lpstr>Effective Market Research Answers Questions</vt:lpstr>
      <vt:lpstr>Market Research with Accessibility in Mind PBGC TechU: Exercises</vt:lpstr>
      <vt:lpstr>Exercise #1: Using Google to Search</vt:lpstr>
      <vt:lpstr>Exercise 1: Using Google to Search</vt:lpstr>
      <vt:lpstr>Exercise #2: Using Google to confirm ACR</vt:lpstr>
      <vt:lpstr>Exercise 2: Using Google to find VPAT/ACR Reports</vt:lpstr>
      <vt:lpstr>Exercise #3: Vendor’s Website to confirm proof of Accessibility</vt:lpstr>
      <vt:lpstr>Exercise 3: Using a Vendor’s Site to Search</vt:lpstr>
      <vt:lpstr>Exercise #4a: Contacting a Vendor directly (website)</vt:lpstr>
      <vt:lpstr>Exercise 4a: Use Vendor Site to Get Compliance Information</vt:lpstr>
      <vt:lpstr>Exercise #4b: Contacting a Vendor directly (email)</vt:lpstr>
      <vt:lpstr>Exercise 4b: Email Vendor to Get Compliance Info</vt:lpstr>
      <vt:lpstr>Exercise #5: Accessibility Requirements Evaluation</vt:lpstr>
      <vt:lpstr>Exercise 5: Accessibility Requirements Evaluation</vt:lpstr>
      <vt:lpstr>Exercise #6: Determine if an exception is applicable </vt:lpstr>
      <vt:lpstr>Exercise 6:  Determine if an exception is applicable </vt:lpstr>
      <vt:lpstr>Contact Me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Roland Lovett</dc:creator>
  <cp:lastModifiedBy>Angela Watkins</cp:lastModifiedBy>
  <cp:revision>87</cp:revision>
  <cp:lastPrinted>2018-08-09T12:21:38Z</cp:lastPrinted>
  <dcterms:created xsi:type="dcterms:W3CDTF">2017-01-09T15:13:09Z</dcterms:created>
  <dcterms:modified xsi:type="dcterms:W3CDTF">2022-04-19T16:25:03Z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0x010100DCAA683A458BAF4991DB08B5E74D4E88</vt:lpwstr>
  </property>
  <property fmtid="{D5CDD505-2E9C-101B-9397-08002B2CF9AE}" pid="3" name="_dlc_DocIdItemGuid">
    <vt:lpwstr>411a3993-b9eb-4ccd-b3ac-4e35af5405a5</vt:lpwstr>
  </property>
</Properties>
</file>