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9B293-F1CB-41F8-8AC0-4B88E06094D9}" v="23" dt="2022-10-03T15:16:20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6" autoAdjust="0"/>
    <p:restoredTop sz="69116" autoAdjust="0"/>
  </p:normalViewPr>
  <p:slideViewPr>
    <p:cSldViewPr snapToGrid="0">
      <p:cViewPr varScale="1">
        <p:scale>
          <a:sx n="82" d="100"/>
          <a:sy n="82" d="100"/>
        </p:scale>
        <p:origin x="496" y="16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3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A683A458BAF4991DB08B5E74D4E88" ma:contentTypeVersion="16" ma:contentTypeDescription="Create a new document." ma:contentTypeScope="" ma:versionID="a38e7fc38c7ec5caaee4722d214bae80">
  <xsd:schema xmlns:xsd="http://www.w3.org/2001/XMLSchema" xmlns:xs="http://www.w3.org/2001/XMLSchema" xmlns:p="http://schemas.microsoft.com/office/2006/metadata/properties" xmlns:ns1="http://schemas.microsoft.com/sharepoint/v3" xmlns:ns3="55c0ae41-5d44-4d7b-92bf-84c1df09567c" xmlns:ns4="7df4c6c0-67bb-4aed-a8ca-b33d4c321c6a" targetNamespace="http://schemas.microsoft.com/office/2006/metadata/properties" ma:root="true" ma:fieldsID="18f5cd3ed38b1f91d142ef4b84c90498" ns1:_="" ns3:_="" ns4:_="">
    <xsd:import namespace="http://schemas.microsoft.com/sharepoint/v3"/>
    <xsd:import namespace="55c0ae41-5d44-4d7b-92bf-84c1df09567c"/>
    <xsd:import namespace="7df4c6c0-67bb-4aed-a8ca-b33d4c321c6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0ae41-5d44-4d7b-92bf-84c1df0956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4c6c0-67bb-4aed-a8ca-b33d4c321c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28A0C-3AEF-4D6F-8AB2-7C71014DF6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0C2D95-9455-499F-AC70-A2C069077AC9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df4c6c0-67bb-4aed-a8ca-b33d4c321c6a"/>
    <ds:schemaRef ds:uri="55c0ae41-5d44-4d7b-92bf-84c1df09567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93A0E1-A4F9-4A02-8F1F-CB2484F02C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5c0ae41-5d44-4d7b-92bf-84c1df09567c"/>
    <ds:schemaRef ds:uri="7df4c6c0-67bb-4aed-a8ca-b33d4c321c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Cover Slide</Template>
  <TotalTime>340</TotalTime>
  <Words>1694</Words>
  <Application>Microsoft Macintosh PowerPoint</Application>
  <PresentationFormat>Widescreen</PresentationFormat>
  <Paragraphs>184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 Neue</vt:lpstr>
      <vt:lpstr>Noto Sans Symbols</vt:lpstr>
      <vt:lpstr>Times New Roman</vt:lpstr>
      <vt:lpstr>Master Cover Slide</vt:lpstr>
      <vt:lpstr>Content Layout</vt:lpstr>
      <vt:lpstr>Annual Interagency Accessibility Forum</vt:lpstr>
      <vt:lpstr>Angela Watkins, Section 508 Program Manager</vt:lpstr>
      <vt:lpstr>Mission Accessible – How it started – in 2020</vt:lpstr>
      <vt:lpstr>Mission Accessible – The email that was sent</vt:lpstr>
      <vt:lpstr>Mission Accessible – the email continued</vt:lpstr>
      <vt:lpstr>Mission Accessible – Literally one mission per day</vt:lpstr>
      <vt:lpstr>Mission Accessible Summary Slide</vt:lpstr>
      <vt:lpstr>Mission Accessible 1: Vision: Find Your Pen in Ten</vt:lpstr>
      <vt:lpstr>Mission Accessible 2: Hearing: No Surround Sound to be Found</vt:lpstr>
      <vt:lpstr>Mission Accessible 3: Motion: Not a Creature Was Stirring – Not Even a Mouse</vt:lpstr>
      <vt:lpstr>Mission Accessible 3: Motion: Hints for Outlook email Navigation</vt:lpstr>
      <vt:lpstr>Mission Accessible 4: Speech: Your Voice Can Be Heard</vt:lpstr>
      <vt:lpstr>Mission Accessible 4: Speech: Practice </vt:lpstr>
      <vt:lpstr>Mission Accessible 5: Cognitive: What I See Is Not What You See</vt:lpstr>
      <vt:lpstr>Mission Accessible 5: Cognitive: Bonus Mission</vt:lpstr>
      <vt:lpstr>Mission Complete – Recognition – Certificate of Completion</vt:lpstr>
      <vt:lpstr>Mission Accessible: How Participation Was Tracked</vt:lpstr>
      <vt:lpstr>Mission Accessible: Reporting Out</vt:lpstr>
      <vt:lpstr>Your Mission… should you choose to accept it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Accessible – Getting the Job Done</dc:title>
  <dc:subject/>
  <dc:creator/>
  <cp:keywords/>
  <dc:description/>
  <cp:lastModifiedBy>Michael Horton</cp:lastModifiedBy>
  <cp:revision>4</cp:revision>
  <dcterms:created xsi:type="dcterms:W3CDTF">2022-08-30T12:32:18Z</dcterms:created>
  <dcterms:modified xsi:type="dcterms:W3CDTF">2022-10-13T12:09:52Z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0x010100DCAA683A458BAF4991DB08B5E74D4E88</vt:lpwstr>
  </property>
</Properties>
</file>