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43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10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358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11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492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12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448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13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402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14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306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15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642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16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0812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17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572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18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1538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19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95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2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4590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20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8977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</a:rPr>
              <a:pPr algn="r"/>
              <a:t>21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0835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22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561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3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503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715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</a:rPr>
              <a:pPr algn="r"/>
              <a:t>4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000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5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521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6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583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7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034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8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1426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</a:rPr>
              <a:pPr algn="r"/>
              <a:t>9</a:t>
            </a:fld>
            <a:endParaRPr lang="en-US"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3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cess-board.gov/ict/#defIC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ccess-board.gov/ict/#chapter-5-software" TargetMode="External"/><Relationship Id="rId3" Type="http://schemas.openxmlformats.org/officeDocument/2006/relationships/hyperlink" Target="https://www.access-board.gov/ict/#E201-application" TargetMode="External"/><Relationship Id="rId7" Type="http://schemas.openxmlformats.org/officeDocument/2006/relationships/hyperlink" Target="https://www.access-board.gov/ict/#E207-softwa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access-board.gov/ict/#chapter-4-hardware" TargetMode="External"/><Relationship Id="rId5" Type="http://schemas.openxmlformats.org/officeDocument/2006/relationships/hyperlink" Target="https://www.access-board.gov/ict/#E206-hardware" TargetMode="External"/><Relationship Id="rId4" Type="http://schemas.openxmlformats.org/officeDocument/2006/relationships/hyperlink" Target="https://www.access-board.gov/ict/#E205-conten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>Master Cover Slide</Template>
  <TotalTime>0</TotalTime>
  <Words>1315</Words>
  <Application>Microsoft Office PowerPoint</Application>
  <PresentationFormat>Widescreen</PresentationFormat>
  <Paragraphs>128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Helvetica Neue</vt:lpstr>
      <vt:lpstr>Noto Sans Symbols</vt:lpstr>
      <vt:lpstr>Source Sans Pro Web</vt:lpstr>
      <vt:lpstr>Master Cover Slide</vt:lpstr>
      <vt:lpstr>Content Layout</vt:lpstr>
      <vt:lpstr>Annual Interagency Accessibility Forum</vt:lpstr>
      <vt:lpstr>Definition of “ICT”</vt:lpstr>
      <vt:lpstr>Definition of “information technology”</vt:lpstr>
      <vt:lpstr>Section 508 Chapter 2: Scoping Requirements </vt:lpstr>
      <vt:lpstr>E202 General Exceptions</vt:lpstr>
      <vt:lpstr>E202.2 Legacy ICT</vt:lpstr>
      <vt:lpstr>E202.3 National Security Systems</vt:lpstr>
      <vt:lpstr>Definition of national security systems</vt:lpstr>
      <vt:lpstr>§11103. Applicability to national security systems</vt:lpstr>
      <vt:lpstr>E202.4 Federal Contracts</vt:lpstr>
      <vt:lpstr>E202.5 ICT Functions Located in Maintenance or Monitoring Spaces</vt:lpstr>
      <vt:lpstr>E202.6 Undue Burden or Fundamental Alteration</vt:lpstr>
      <vt:lpstr>E202.6.1 Basis for a Determination of Undue Burden</vt:lpstr>
      <vt:lpstr>E202.6.2 Required Documentation</vt:lpstr>
      <vt:lpstr>E202.6.3 Alternative Means</vt:lpstr>
      <vt:lpstr>E202.7 Best Meets</vt:lpstr>
      <vt:lpstr>E202.7.1 Required Documentation</vt:lpstr>
      <vt:lpstr>E202.7.2 Alternative Means</vt:lpstr>
      <vt:lpstr>E202.6.3 compared to E202.7.2</vt:lpstr>
      <vt:lpstr>What about…</vt:lpstr>
      <vt:lpstr>Section 508 Exceptions in the FAR</vt:lpstr>
      <vt:lpstr>Questions?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2024-10-31T18:24:21Z</dcterms:created>
  <dcterms:modified xsi:type="dcterms:W3CDTF">2024-11-13T23:53:09Z</dcterms:modified>
  <cp:category/>
</cp:coreProperties>
</file>